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65" r:id="rId6"/>
    <p:sldId id="259" r:id="rId7"/>
    <p:sldId id="260" r:id="rId8"/>
    <p:sldId id="261" r:id="rId9"/>
    <p:sldId id="266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94660"/>
  </p:normalViewPr>
  <p:slideViewPr>
    <p:cSldViewPr>
      <p:cViewPr varScale="1">
        <p:scale>
          <a:sx n="81" d="100"/>
          <a:sy n="81" d="100"/>
        </p:scale>
        <p:origin x="1589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60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806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31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310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1542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18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73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58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90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99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496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C15FB-A2C7-4524-9048-730F59EED63B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837A3-B08B-49E3-87AE-39DF209D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20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43" y="4144476"/>
            <a:ext cx="8928992" cy="1008113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3100" b="1" dirty="0"/>
              <a:t>Controlling Volume with Hand Gestures using a Webcam</a:t>
            </a:r>
            <a:br>
              <a:rPr lang="en-US" sz="3100" b="1" dirty="0"/>
            </a:br>
            <a:r>
              <a:rPr lang="en-US" sz="2800" dirty="0"/>
              <a:t>M1-Webcam Input and Hand Detection Module</a:t>
            </a:r>
            <a:endParaRPr lang="en-IN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5373216"/>
            <a:ext cx="6400800" cy="432048"/>
          </a:xfrm>
        </p:spPr>
        <p:txBody>
          <a:bodyPr>
            <a:normAutofit/>
          </a:bodyPr>
          <a:lstStyle/>
          <a:p>
            <a:pPr algn="l"/>
            <a:r>
              <a:rPr lang="en-US" sz="2000" dirty="0" err="1"/>
              <a:t>Mentor:Dr</a:t>
            </a:r>
            <a:r>
              <a:rPr lang="en-US" sz="2000" dirty="0"/>
              <a:t>. </a:t>
            </a:r>
            <a:r>
              <a:rPr lang="en-US" sz="2000" dirty="0" err="1"/>
              <a:t>D.Bhanu</a:t>
            </a:r>
            <a:r>
              <a:rPr lang="en-US" sz="2000" dirty="0"/>
              <a:t> </a:t>
            </a:r>
            <a:r>
              <a:rPr lang="en-US" sz="2000" dirty="0" err="1"/>
              <a:t>Prakash</a:t>
            </a:r>
            <a:r>
              <a:rPr lang="en-US" sz="2000" dirty="0"/>
              <a:t>   Presented </a:t>
            </a:r>
            <a:r>
              <a:rPr lang="en-US" sz="2000" dirty="0" err="1"/>
              <a:t>by:Oviya</a:t>
            </a:r>
            <a:r>
              <a:rPr lang="en-US" sz="2000" dirty="0"/>
              <a:t> K P</a:t>
            </a:r>
            <a:endParaRPr lang="en-IN" sz="2000" dirty="0"/>
          </a:p>
        </p:txBody>
      </p:sp>
      <p:pic>
        <p:nvPicPr>
          <p:cNvPr id="1026" name="Picture 2" descr="infosys springboard | NSC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"/>
            <a:ext cx="6772019" cy="414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153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339429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1500" b="1" dirty="0"/>
              <a:t>Thank you</a:t>
            </a:r>
            <a:endParaRPr lang="en-IN" sz="11500" b="1" dirty="0"/>
          </a:p>
        </p:txBody>
      </p:sp>
      <p:pic>
        <p:nvPicPr>
          <p:cNvPr id="5" name="Picture 2" descr="infosys springboard | NSC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0"/>
            <a:ext cx="1115616" cy="68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341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VERIFICATION</a:t>
            </a:r>
            <a:endParaRPr lang="en-IN" sz="3600" b="1" dirty="0"/>
          </a:p>
        </p:txBody>
      </p:sp>
      <p:pic>
        <p:nvPicPr>
          <p:cNvPr id="6" name="Picture 2" descr="infosys springboard | NSC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0"/>
            <a:ext cx="1115616" cy="68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82078"/>
            <a:ext cx="8316416" cy="3752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6245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LOAD AND DISPLAY IMAGE</a:t>
            </a:r>
            <a:endParaRPr lang="en-IN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552728" cy="4962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infosys springboard | NSC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0"/>
            <a:ext cx="1115616" cy="68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45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RESIZE IMAGE</a:t>
            </a:r>
            <a:endParaRPr lang="en-IN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56792"/>
            <a:ext cx="699350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infosys springboard | NSC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0"/>
            <a:ext cx="1115616" cy="68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399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ROTATE AND FLIP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Rotate Counter Clockwise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dirty="0"/>
              <a:t>Vertical Flip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564904"/>
            <a:ext cx="4040188" cy="3084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37014"/>
            <a:ext cx="3815018" cy="307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infosys springboard | NSC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0"/>
            <a:ext cx="1115616" cy="68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076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DISPLAY IMAGE INFORMATION</a:t>
            </a:r>
            <a:endParaRPr lang="en-IN" b="1" dirty="0"/>
          </a:p>
        </p:txBody>
      </p:sp>
      <p:pic>
        <p:nvPicPr>
          <p:cNvPr id="4" name="Picture 2" descr="infosys springboard | NSC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0"/>
            <a:ext cx="1115616" cy="68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6706536" cy="2734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653136"/>
            <a:ext cx="412432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5321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IMAGE PROCESSING TECHNIQUES</a:t>
            </a:r>
            <a:endParaRPr lang="en-IN" b="1" dirty="0"/>
          </a:p>
        </p:txBody>
      </p:sp>
      <p:pic>
        <p:nvPicPr>
          <p:cNvPr id="5" name="Picture 2" descr="infosys springboard | NSC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0"/>
            <a:ext cx="1115616" cy="68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" y="1641396"/>
            <a:ext cx="3315540" cy="290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456" y="4141192"/>
            <a:ext cx="2897104" cy="259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560" y="1772816"/>
            <a:ext cx="2885495" cy="281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15616" y="1272064"/>
            <a:ext cx="1152128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Blur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3995936" y="3598908"/>
            <a:ext cx="160871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Edge Detection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6810300" y="1272064"/>
            <a:ext cx="1403141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Thresholding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2766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WEBCAM CAPTURE</a:t>
            </a:r>
            <a:endParaRPr lang="en-IN" b="1" dirty="0"/>
          </a:p>
        </p:txBody>
      </p:sp>
      <p:pic>
        <p:nvPicPr>
          <p:cNvPr id="5" name="Picture 2" descr="infosys springboard | NSC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0"/>
            <a:ext cx="1115616" cy="68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37" y="1600200"/>
            <a:ext cx="688012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1198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7487"/>
            <a:ext cx="8208912" cy="642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5591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58</Words>
  <Application>Microsoft Office PowerPoint</Application>
  <PresentationFormat>On-screen Show (4:3)</PresentationFormat>
  <Paragraphs>15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Controlling Volume with Hand Gestures using a Webcam M1-Webcam Input and Hand Detection Module</vt:lpstr>
      <vt:lpstr>VERIFICATION</vt:lpstr>
      <vt:lpstr>LOAD AND DISPLAY IMAGE</vt:lpstr>
      <vt:lpstr>RESIZE IMAGE</vt:lpstr>
      <vt:lpstr>ROTATE AND FLIP</vt:lpstr>
      <vt:lpstr>DISPLAY IMAGE INFORMATION</vt:lpstr>
      <vt:lpstr>IMAGE PROCESSING TECHNIQUES</vt:lpstr>
      <vt:lpstr>WEBCAM CAPTURE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Oviya K P</dc:creator>
  <cp:lastModifiedBy>Oviya K P</cp:lastModifiedBy>
  <cp:revision>12</cp:revision>
  <dcterms:created xsi:type="dcterms:W3CDTF">2025-10-23T12:28:22Z</dcterms:created>
  <dcterms:modified xsi:type="dcterms:W3CDTF">2025-12-12T19:56:53Z</dcterms:modified>
</cp:coreProperties>
</file>